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56" r:id="rId6"/>
    <p:sldId id="260" r:id="rId7"/>
    <p:sldId id="261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0EF80E-E9BD-4D7E-92F3-FCC86B877D36}" v="20" dt="2025-11-26T14:36:42.8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hilde DREVET" userId="d73a1b6c-74dc-4696-9be7-7ba32fb278fc" providerId="ADAL" clId="{C11B790F-3A63-4A85-9C0C-9587901D5E07}"/>
    <pc:docChg chg="undo custSel addSld delSld modSld sldOrd addMainMaster delMainMaster modMainMaster">
      <pc:chgData name="Mathilde DREVET" userId="d73a1b6c-74dc-4696-9be7-7ba32fb278fc" providerId="ADAL" clId="{C11B790F-3A63-4A85-9C0C-9587901D5E07}" dt="2025-11-26T14:37:04.609" v="104" actId="27636"/>
      <pc:docMkLst>
        <pc:docMk/>
      </pc:docMkLst>
      <pc:sldChg chg="new">
        <pc:chgData name="Mathilde DREVET" userId="d73a1b6c-74dc-4696-9be7-7ba32fb278fc" providerId="ADAL" clId="{C11B790F-3A63-4A85-9C0C-9587901D5E07}" dt="2025-11-26T13:34:50.726" v="0" actId="680"/>
        <pc:sldMkLst>
          <pc:docMk/>
          <pc:sldMk cId="1329581977" sldId="256"/>
        </pc:sldMkLst>
      </pc:sldChg>
      <pc:sldChg chg="new del">
        <pc:chgData name="Mathilde DREVET" userId="d73a1b6c-74dc-4696-9be7-7ba32fb278fc" providerId="ADAL" clId="{C11B790F-3A63-4A85-9C0C-9587901D5E07}" dt="2025-11-26T13:37:33.028" v="50" actId="47"/>
        <pc:sldMkLst>
          <pc:docMk/>
          <pc:sldMk cId="944647563" sldId="257"/>
        </pc:sldMkLst>
      </pc:sldChg>
      <pc:sldChg chg="new del">
        <pc:chgData name="Mathilde DREVET" userId="d73a1b6c-74dc-4696-9be7-7ba32fb278fc" providerId="ADAL" clId="{C11B790F-3A63-4A85-9C0C-9587901D5E07}" dt="2025-11-26T13:37:34.042" v="51" actId="47"/>
        <pc:sldMkLst>
          <pc:docMk/>
          <pc:sldMk cId="2374352082" sldId="258"/>
        </pc:sldMkLst>
      </pc:sldChg>
      <pc:sldChg chg="new ord">
        <pc:chgData name="Mathilde DREVET" userId="d73a1b6c-74dc-4696-9be7-7ba32fb278fc" providerId="ADAL" clId="{C11B790F-3A63-4A85-9C0C-9587901D5E07}" dt="2025-11-26T13:37:21.705" v="48"/>
        <pc:sldMkLst>
          <pc:docMk/>
          <pc:sldMk cId="1397647377" sldId="259"/>
        </pc:sldMkLst>
      </pc:sldChg>
      <pc:sldChg chg="modSp new mod">
        <pc:chgData name="Mathilde DREVET" userId="d73a1b6c-74dc-4696-9be7-7ba32fb278fc" providerId="ADAL" clId="{C11B790F-3A63-4A85-9C0C-9587901D5E07}" dt="2025-11-26T14:37:04.602" v="103" actId="27636"/>
        <pc:sldMkLst>
          <pc:docMk/>
          <pc:sldMk cId="364112533" sldId="260"/>
        </pc:sldMkLst>
        <pc:spChg chg="mod">
          <ac:chgData name="Mathilde DREVET" userId="d73a1b6c-74dc-4696-9be7-7ba32fb278fc" providerId="ADAL" clId="{C11B790F-3A63-4A85-9C0C-9587901D5E07}" dt="2025-11-26T14:37:04.602" v="103" actId="27636"/>
          <ac:spMkLst>
            <pc:docMk/>
            <pc:sldMk cId="364112533" sldId="260"/>
            <ac:spMk id="2" creationId="{F5759490-42A7-706A-54CF-1867AE2EE31A}"/>
          </ac:spMkLst>
        </pc:spChg>
      </pc:sldChg>
      <pc:sldChg chg="modSp new mod">
        <pc:chgData name="Mathilde DREVET" userId="d73a1b6c-74dc-4696-9be7-7ba32fb278fc" providerId="ADAL" clId="{C11B790F-3A63-4A85-9C0C-9587901D5E07}" dt="2025-11-26T14:37:04.609" v="104" actId="27636"/>
        <pc:sldMkLst>
          <pc:docMk/>
          <pc:sldMk cId="1469486604" sldId="261"/>
        </pc:sldMkLst>
        <pc:spChg chg="mod">
          <ac:chgData name="Mathilde DREVET" userId="d73a1b6c-74dc-4696-9be7-7ba32fb278fc" providerId="ADAL" clId="{C11B790F-3A63-4A85-9C0C-9587901D5E07}" dt="2025-11-26T14:37:04.609" v="104" actId="27636"/>
          <ac:spMkLst>
            <pc:docMk/>
            <pc:sldMk cId="1469486604" sldId="261"/>
            <ac:spMk id="2" creationId="{8443FE65-1C68-CECF-6D92-E223F69F5A12}"/>
          </ac:spMkLst>
        </pc:spChg>
      </pc:sldChg>
      <pc:sldMasterChg chg="addSp modSp modSldLayout sldLayoutOrd">
        <pc:chgData name="Mathilde DREVET" userId="d73a1b6c-74dc-4696-9be7-7ba32fb278fc" providerId="ADAL" clId="{C11B790F-3A63-4A85-9C0C-9587901D5E07}" dt="2025-11-26T14:37:04.478" v="102" actId="14100"/>
        <pc:sldMasterMkLst>
          <pc:docMk/>
          <pc:sldMasterMk cId="4286727162" sldId="2147483648"/>
        </pc:sldMasterMkLst>
        <pc:picChg chg="add mod">
          <ac:chgData name="Mathilde DREVET" userId="d73a1b6c-74dc-4696-9be7-7ba32fb278fc" providerId="ADAL" clId="{C11B790F-3A63-4A85-9C0C-9587901D5E07}" dt="2025-11-26T13:36:43.978" v="36"/>
          <ac:picMkLst>
            <pc:docMk/>
            <pc:sldMasterMk cId="4286727162" sldId="2147483648"/>
            <ac:picMk id="8" creationId="{74A3877C-F928-6194-158C-B89B24C7A008}"/>
          </ac:picMkLst>
        </pc:picChg>
        <pc:sldLayoutChg chg="addSp delSp modSp mod">
          <pc:chgData name="Mathilde DREVET" userId="d73a1b6c-74dc-4696-9be7-7ba32fb278fc" providerId="ADAL" clId="{C11B790F-3A63-4A85-9C0C-9587901D5E07}" dt="2025-11-26T14:35:08.758" v="70"/>
          <pc:sldLayoutMkLst>
            <pc:docMk/>
            <pc:sldMasterMk cId="4286727162" sldId="2147483648"/>
            <pc:sldLayoutMk cId="1273889539" sldId="2147483649"/>
          </pc:sldLayoutMkLst>
          <pc:spChg chg="del">
            <ac:chgData name="Mathilde DREVET" userId="d73a1b6c-74dc-4696-9be7-7ba32fb278fc" providerId="ADAL" clId="{C11B790F-3A63-4A85-9C0C-9587901D5E07}" dt="2025-11-26T14:34:46.770" v="67" actId="478"/>
            <ac:spMkLst>
              <pc:docMk/>
              <pc:sldMasterMk cId="4286727162" sldId="2147483648"/>
              <pc:sldLayoutMk cId="1273889539" sldId="2147483649"/>
              <ac:spMk id="4" creationId="{A19DD800-66E4-EEF1-CF30-2563FD56F88F}"/>
            </ac:spMkLst>
          </pc:spChg>
          <pc:spChg chg="del">
            <ac:chgData name="Mathilde DREVET" userId="d73a1b6c-74dc-4696-9be7-7ba32fb278fc" providerId="ADAL" clId="{C11B790F-3A63-4A85-9C0C-9587901D5E07}" dt="2025-11-26T14:34:49.579" v="68" actId="478"/>
            <ac:spMkLst>
              <pc:docMk/>
              <pc:sldMasterMk cId="4286727162" sldId="2147483648"/>
              <pc:sldLayoutMk cId="1273889539" sldId="2147483649"/>
              <ac:spMk id="5" creationId="{C360DBD6-4AFD-0472-8EB0-F1B5096C3513}"/>
            </ac:spMkLst>
          </pc:spChg>
          <pc:spChg chg="del">
            <ac:chgData name="Mathilde DREVET" userId="d73a1b6c-74dc-4696-9be7-7ba32fb278fc" providerId="ADAL" clId="{C11B790F-3A63-4A85-9C0C-9587901D5E07}" dt="2025-11-26T14:34:54.217" v="69" actId="478"/>
            <ac:spMkLst>
              <pc:docMk/>
              <pc:sldMasterMk cId="4286727162" sldId="2147483648"/>
              <pc:sldLayoutMk cId="1273889539" sldId="2147483649"/>
              <ac:spMk id="6" creationId="{ED751C85-90D1-0115-3264-EB64B5526781}"/>
            </ac:spMkLst>
          </pc:spChg>
          <pc:spChg chg="add mod">
            <ac:chgData name="Mathilde DREVET" userId="d73a1b6c-74dc-4696-9be7-7ba32fb278fc" providerId="ADAL" clId="{C11B790F-3A63-4A85-9C0C-9587901D5E07}" dt="2025-11-26T14:35:08.758" v="70"/>
            <ac:spMkLst>
              <pc:docMk/>
              <pc:sldMasterMk cId="4286727162" sldId="2147483648"/>
              <pc:sldLayoutMk cId="1273889539" sldId="2147483649"/>
              <ac:spMk id="7" creationId="{35B27A12-955A-CE91-DFED-2ACF5420ABF0}"/>
            </ac:spMkLst>
          </pc:spChg>
          <pc:spChg chg="add mod">
            <ac:chgData name="Mathilde DREVET" userId="d73a1b6c-74dc-4696-9be7-7ba32fb278fc" providerId="ADAL" clId="{C11B790F-3A63-4A85-9C0C-9587901D5E07}" dt="2025-11-26T14:35:08.758" v="70"/>
            <ac:spMkLst>
              <pc:docMk/>
              <pc:sldMasterMk cId="4286727162" sldId="2147483648"/>
              <pc:sldLayoutMk cId="1273889539" sldId="2147483649"/>
              <ac:spMk id="9" creationId="{F3892842-FD42-B5BD-F208-0F8DA4AD6A16}"/>
            </ac:spMkLst>
          </pc:spChg>
          <pc:picChg chg="add mod ord">
            <ac:chgData name="Mathilde DREVET" userId="d73a1b6c-74dc-4696-9be7-7ba32fb278fc" providerId="ADAL" clId="{C11B790F-3A63-4A85-9C0C-9587901D5E07}" dt="2025-11-26T13:35:06.272" v="4" actId="962"/>
            <ac:picMkLst>
              <pc:docMk/>
              <pc:sldMasterMk cId="4286727162" sldId="2147483648"/>
              <pc:sldLayoutMk cId="1273889539" sldId="2147483649"/>
              <ac:picMk id="8" creationId="{8BE1DEAA-B05C-0E86-E339-D94493DE2CEF}"/>
            </ac:picMkLst>
          </pc:picChg>
        </pc:sldLayoutChg>
        <pc:sldLayoutChg chg="addSp delSp modSp mod ord">
          <pc:chgData name="Mathilde DREVET" userId="d73a1b6c-74dc-4696-9be7-7ba32fb278fc" providerId="ADAL" clId="{C11B790F-3A63-4A85-9C0C-9587901D5E07}" dt="2025-11-26T14:37:04.478" v="102" actId="14100"/>
          <pc:sldLayoutMkLst>
            <pc:docMk/>
            <pc:sldMasterMk cId="4286727162" sldId="2147483648"/>
            <pc:sldLayoutMk cId="3562287033" sldId="2147483650"/>
          </pc:sldLayoutMkLst>
          <pc:spChg chg="mod">
            <ac:chgData name="Mathilde DREVET" userId="d73a1b6c-74dc-4696-9be7-7ba32fb278fc" providerId="ADAL" clId="{C11B790F-3A63-4A85-9C0C-9587901D5E07}" dt="2025-11-26T14:37:04.478" v="102" actId="14100"/>
            <ac:spMkLst>
              <pc:docMk/>
              <pc:sldMasterMk cId="4286727162" sldId="2147483648"/>
              <pc:sldLayoutMk cId="3562287033" sldId="2147483650"/>
              <ac:spMk id="2" creationId="{1DDB6C6F-AA38-B6F0-FAB0-CAEBEF1578EE}"/>
            </ac:spMkLst>
          </pc:spChg>
          <pc:spChg chg="mod">
            <ac:chgData name="Mathilde DREVET" userId="d73a1b6c-74dc-4696-9be7-7ba32fb278fc" providerId="ADAL" clId="{C11B790F-3A63-4A85-9C0C-9587901D5E07}" dt="2025-11-26T14:34:24.844" v="63" actId="14100"/>
            <ac:spMkLst>
              <pc:docMk/>
              <pc:sldMasterMk cId="4286727162" sldId="2147483648"/>
              <pc:sldLayoutMk cId="3562287033" sldId="2147483650"/>
              <ac:spMk id="3" creationId="{2A2B2589-0C12-442E-C6D1-9D06D66F8A5B}"/>
            </ac:spMkLst>
          </pc:spChg>
          <pc:spChg chg="mod">
            <ac:chgData name="Mathilde DREVET" userId="d73a1b6c-74dc-4696-9be7-7ba32fb278fc" providerId="ADAL" clId="{C11B790F-3A63-4A85-9C0C-9587901D5E07}" dt="2025-11-26T14:34:41.183" v="66" actId="1076"/>
            <ac:spMkLst>
              <pc:docMk/>
              <pc:sldMasterMk cId="4286727162" sldId="2147483648"/>
              <pc:sldLayoutMk cId="3562287033" sldId="2147483650"/>
              <ac:spMk id="4" creationId="{D3AFAC10-389C-E40A-CAF0-8BE7BA08EAD9}"/>
            </ac:spMkLst>
          </pc:spChg>
          <pc:spChg chg="del">
            <ac:chgData name="Mathilde DREVET" userId="d73a1b6c-74dc-4696-9be7-7ba32fb278fc" providerId="ADAL" clId="{C11B790F-3A63-4A85-9C0C-9587901D5E07}" dt="2025-11-26T14:34:29.489" v="64" actId="478"/>
            <ac:spMkLst>
              <pc:docMk/>
              <pc:sldMasterMk cId="4286727162" sldId="2147483648"/>
              <pc:sldLayoutMk cId="3562287033" sldId="2147483650"/>
              <ac:spMk id="5" creationId="{18F93BCF-6A24-8A30-2D16-9F8400578AEC}"/>
            </ac:spMkLst>
          </pc:spChg>
          <pc:spChg chg="mod">
            <ac:chgData name="Mathilde DREVET" userId="d73a1b6c-74dc-4696-9be7-7ba32fb278fc" providerId="ADAL" clId="{C11B790F-3A63-4A85-9C0C-9587901D5E07}" dt="2025-11-26T14:34:35.229" v="65" actId="1076"/>
            <ac:spMkLst>
              <pc:docMk/>
              <pc:sldMasterMk cId="4286727162" sldId="2147483648"/>
              <pc:sldLayoutMk cId="3562287033" sldId="2147483650"/>
              <ac:spMk id="6" creationId="{D40C3423-4D1F-4091-D929-1F9954952B1B}"/>
            </ac:spMkLst>
          </pc:spChg>
          <pc:spChg chg="add del">
            <ac:chgData name="Mathilde DREVET" userId="d73a1b6c-74dc-4696-9be7-7ba32fb278fc" providerId="ADAL" clId="{C11B790F-3A63-4A85-9C0C-9587901D5E07}" dt="2025-11-26T13:35:22.209" v="6" actId="22"/>
            <ac:spMkLst>
              <pc:docMk/>
              <pc:sldMasterMk cId="4286727162" sldId="2147483648"/>
              <pc:sldLayoutMk cId="3562287033" sldId="2147483650"/>
              <ac:spMk id="8" creationId="{F3A080B0-F1CD-2B40-7284-4480B47650BD}"/>
            </ac:spMkLst>
          </pc:spChg>
          <pc:picChg chg="add mod ord">
            <ac:chgData name="Mathilde DREVET" userId="d73a1b6c-74dc-4696-9be7-7ba32fb278fc" providerId="ADAL" clId="{C11B790F-3A63-4A85-9C0C-9587901D5E07}" dt="2025-11-26T14:33:08.833" v="54" actId="14100"/>
            <ac:picMkLst>
              <pc:docMk/>
              <pc:sldMasterMk cId="4286727162" sldId="2147483648"/>
              <pc:sldLayoutMk cId="3562287033" sldId="2147483650"/>
              <ac:picMk id="10" creationId="{2852660E-12A5-8608-802C-D25780DEE353}"/>
            </ac:picMkLst>
          </pc:picChg>
        </pc:sldLayoutChg>
        <pc:sldLayoutChg chg="addSp delSp modSp mod">
          <pc:chgData name="Mathilde DREVET" userId="d73a1b6c-74dc-4696-9be7-7ba32fb278fc" providerId="ADAL" clId="{C11B790F-3A63-4A85-9C0C-9587901D5E07}" dt="2025-11-26T14:35:32.627" v="77" actId="478"/>
          <pc:sldLayoutMkLst>
            <pc:docMk/>
            <pc:sldMasterMk cId="4286727162" sldId="2147483648"/>
            <pc:sldLayoutMk cId="2815714310" sldId="2147483651"/>
          </pc:sldLayoutMkLst>
          <pc:spChg chg="mod">
            <ac:chgData name="Mathilde DREVET" userId="d73a1b6c-74dc-4696-9be7-7ba32fb278fc" providerId="ADAL" clId="{C11B790F-3A63-4A85-9C0C-9587901D5E07}" dt="2025-11-26T14:35:15.933" v="71" actId="1076"/>
            <ac:spMkLst>
              <pc:docMk/>
              <pc:sldMasterMk cId="4286727162" sldId="2147483648"/>
              <pc:sldLayoutMk cId="2815714310" sldId="2147483651"/>
              <ac:spMk id="2" creationId="{944AA2BF-30B9-DC98-FE18-0E8700C97D1D}"/>
            </ac:spMkLst>
          </pc:spChg>
          <pc:spChg chg="mod">
            <ac:chgData name="Mathilde DREVET" userId="d73a1b6c-74dc-4696-9be7-7ba32fb278fc" providerId="ADAL" clId="{C11B790F-3A63-4A85-9C0C-9587901D5E07}" dt="2025-11-26T14:35:22.086" v="73" actId="14100"/>
            <ac:spMkLst>
              <pc:docMk/>
              <pc:sldMasterMk cId="4286727162" sldId="2147483648"/>
              <pc:sldLayoutMk cId="2815714310" sldId="2147483651"/>
              <ac:spMk id="3" creationId="{380128DE-2732-8717-3610-5E34A727A354}"/>
            </ac:spMkLst>
          </pc:spChg>
          <pc:spChg chg="del">
            <ac:chgData name="Mathilde DREVET" userId="d73a1b6c-74dc-4696-9be7-7ba32fb278fc" providerId="ADAL" clId="{C11B790F-3A63-4A85-9C0C-9587901D5E07}" dt="2025-11-26T14:35:25.607" v="75" actId="478"/>
            <ac:spMkLst>
              <pc:docMk/>
              <pc:sldMasterMk cId="4286727162" sldId="2147483648"/>
              <pc:sldLayoutMk cId="2815714310" sldId="2147483651"/>
              <ac:spMk id="4" creationId="{82000C56-B6E4-2F51-16E8-F0A4BA5C8495}"/>
            </ac:spMkLst>
          </pc:spChg>
          <pc:spChg chg="del">
            <ac:chgData name="Mathilde DREVET" userId="d73a1b6c-74dc-4696-9be7-7ba32fb278fc" providerId="ADAL" clId="{C11B790F-3A63-4A85-9C0C-9587901D5E07}" dt="2025-11-26T14:35:29.381" v="76" actId="478"/>
            <ac:spMkLst>
              <pc:docMk/>
              <pc:sldMasterMk cId="4286727162" sldId="2147483648"/>
              <pc:sldLayoutMk cId="2815714310" sldId="2147483651"/>
              <ac:spMk id="5" creationId="{344E0126-B9A4-574B-B635-31E8F8832FEC}"/>
            </ac:spMkLst>
          </pc:spChg>
          <pc:spChg chg="del">
            <ac:chgData name="Mathilde DREVET" userId="d73a1b6c-74dc-4696-9be7-7ba32fb278fc" providerId="ADAL" clId="{C11B790F-3A63-4A85-9C0C-9587901D5E07}" dt="2025-11-26T14:35:32.627" v="77" actId="478"/>
            <ac:spMkLst>
              <pc:docMk/>
              <pc:sldMasterMk cId="4286727162" sldId="2147483648"/>
              <pc:sldLayoutMk cId="2815714310" sldId="2147483651"/>
              <ac:spMk id="6" creationId="{AA829679-1F6B-ACEC-DE3B-26E743DDE90F}"/>
            </ac:spMkLst>
          </pc:spChg>
          <pc:spChg chg="add mod">
            <ac:chgData name="Mathilde DREVET" userId="d73a1b6c-74dc-4696-9be7-7ba32fb278fc" providerId="ADAL" clId="{C11B790F-3A63-4A85-9C0C-9587901D5E07}" dt="2025-11-26T14:35:22.915" v="74"/>
            <ac:spMkLst>
              <pc:docMk/>
              <pc:sldMasterMk cId="4286727162" sldId="2147483648"/>
              <pc:sldLayoutMk cId="2815714310" sldId="2147483651"/>
              <ac:spMk id="7" creationId="{A94A4057-56D7-7063-6F0B-2E2563DDD265}"/>
            </ac:spMkLst>
          </pc:spChg>
          <pc:spChg chg="add mod">
            <ac:chgData name="Mathilde DREVET" userId="d73a1b6c-74dc-4696-9be7-7ba32fb278fc" providerId="ADAL" clId="{C11B790F-3A63-4A85-9C0C-9587901D5E07}" dt="2025-11-26T14:35:22.915" v="74"/>
            <ac:spMkLst>
              <pc:docMk/>
              <pc:sldMasterMk cId="4286727162" sldId="2147483648"/>
              <pc:sldLayoutMk cId="2815714310" sldId="2147483651"/>
              <ac:spMk id="9" creationId="{4759F023-3F85-3C1C-52D4-8713510464DD}"/>
            </ac:spMkLst>
          </pc:spChg>
          <pc:picChg chg="add mod ord">
            <ac:chgData name="Mathilde DREVET" userId="d73a1b6c-74dc-4696-9be7-7ba32fb278fc" providerId="ADAL" clId="{C11B790F-3A63-4A85-9C0C-9587901D5E07}" dt="2025-11-26T13:35:31.561" v="13" actId="962"/>
            <ac:picMkLst>
              <pc:docMk/>
              <pc:sldMasterMk cId="4286727162" sldId="2147483648"/>
              <pc:sldLayoutMk cId="2815714310" sldId="2147483651"/>
              <ac:picMk id="8" creationId="{7DF26190-4C19-770A-7C19-BE2966A860AC}"/>
            </ac:picMkLst>
          </pc:picChg>
        </pc:sldLayoutChg>
        <pc:sldLayoutChg chg="addSp delSp modSp mod">
          <pc:chgData name="Mathilde DREVET" userId="d73a1b6c-74dc-4696-9be7-7ba32fb278fc" providerId="ADAL" clId="{C11B790F-3A63-4A85-9C0C-9587901D5E07}" dt="2025-11-26T14:35:50.435" v="83"/>
          <pc:sldLayoutMkLst>
            <pc:docMk/>
            <pc:sldMasterMk cId="4286727162" sldId="2147483648"/>
            <pc:sldLayoutMk cId="575509854" sldId="2147483652"/>
          </pc:sldLayoutMkLst>
          <pc:spChg chg="mod">
            <ac:chgData name="Mathilde DREVET" userId="d73a1b6c-74dc-4696-9be7-7ba32fb278fc" providerId="ADAL" clId="{C11B790F-3A63-4A85-9C0C-9587901D5E07}" dt="2025-11-26T14:33:24.298" v="56" actId="14100"/>
            <ac:spMkLst>
              <pc:docMk/>
              <pc:sldMasterMk cId="4286727162" sldId="2147483648"/>
              <pc:sldLayoutMk cId="575509854" sldId="2147483652"/>
              <ac:spMk id="2" creationId="{8D3D3789-3373-3D9D-B035-C7B46E741C1C}"/>
            </ac:spMkLst>
          </pc:spChg>
          <pc:spChg chg="mod">
            <ac:chgData name="Mathilde DREVET" userId="d73a1b6c-74dc-4696-9be7-7ba32fb278fc" providerId="ADAL" clId="{C11B790F-3A63-4A85-9C0C-9587901D5E07}" dt="2025-11-26T14:35:38.783" v="78" actId="14100"/>
            <ac:spMkLst>
              <pc:docMk/>
              <pc:sldMasterMk cId="4286727162" sldId="2147483648"/>
              <pc:sldLayoutMk cId="575509854" sldId="2147483652"/>
              <ac:spMk id="3" creationId="{0637D634-9C70-68AC-B946-E0189EB8C145}"/>
            </ac:spMkLst>
          </pc:spChg>
          <pc:spChg chg="mod">
            <ac:chgData name="Mathilde DREVET" userId="d73a1b6c-74dc-4696-9be7-7ba32fb278fc" providerId="ADAL" clId="{C11B790F-3A63-4A85-9C0C-9587901D5E07}" dt="2025-11-26T14:35:41.424" v="79" actId="14100"/>
            <ac:spMkLst>
              <pc:docMk/>
              <pc:sldMasterMk cId="4286727162" sldId="2147483648"/>
              <pc:sldLayoutMk cId="575509854" sldId="2147483652"/>
              <ac:spMk id="4" creationId="{69B5CD48-695D-4231-C63D-BB16893AF786}"/>
            </ac:spMkLst>
          </pc:spChg>
          <pc:spChg chg="del">
            <ac:chgData name="Mathilde DREVET" userId="d73a1b6c-74dc-4696-9be7-7ba32fb278fc" providerId="ADAL" clId="{C11B790F-3A63-4A85-9C0C-9587901D5E07}" dt="2025-11-26T14:35:43.760" v="80" actId="478"/>
            <ac:spMkLst>
              <pc:docMk/>
              <pc:sldMasterMk cId="4286727162" sldId="2147483648"/>
              <pc:sldLayoutMk cId="575509854" sldId="2147483652"/>
              <ac:spMk id="5" creationId="{CE0A4C27-996A-EE8D-4F8F-31B2AAB2736D}"/>
            </ac:spMkLst>
          </pc:spChg>
          <pc:spChg chg="del">
            <ac:chgData name="Mathilde DREVET" userId="d73a1b6c-74dc-4696-9be7-7ba32fb278fc" providerId="ADAL" clId="{C11B790F-3A63-4A85-9C0C-9587901D5E07}" dt="2025-11-26T14:35:47.395" v="81" actId="478"/>
            <ac:spMkLst>
              <pc:docMk/>
              <pc:sldMasterMk cId="4286727162" sldId="2147483648"/>
              <pc:sldLayoutMk cId="575509854" sldId="2147483652"/>
              <ac:spMk id="6" creationId="{CAA36046-8082-04BB-F0AC-5D7DD90BC955}"/>
            </ac:spMkLst>
          </pc:spChg>
          <pc:spChg chg="del">
            <ac:chgData name="Mathilde DREVET" userId="d73a1b6c-74dc-4696-9be7-7ba32fb278fc" providerId="ADAL" clId="{C11B790F-3A63-4A85-9C0C-9587901D5E07}" dt="2025-11-26T14:35:49.973" v="82" actId="478"/>
            <ac:spMkLst>
              <pc:docMk/>
              <pc:sldMasterMk cId="4286727162" sldId="2147483648"/>
              <pc:sldLayoutMk cId="575509854" sldId="2147483652"/>
              <ac:spMk id="7" creationId="{51883D35-73F0-2833-8F7C-7C344BE835B6}"/>
            </ac:spMkLst>
          </pc:spChg>
          <pc:spChg chg="add mod">
            <ac:chgData name="Mathilde DREVET" userId="d73a1b6c-74dc-4696-9be7-7ba32fb278fc" providerId="ADAL" clId="{C11B790F-3A63-4A85-9C0C-9587901D5E07}" dt="2025-11-26T14:35:50.435" v="83"/>
            <ac:spMkLst>
              <pc:docMk/>
              <pc:sldMasterMk cId="4286727162" sldId="2147483648"/>
              <pc:sldLayoutMk cId="575509854" sldId="2147483652"/>
              <ac:spMk id="8" creationId="{4BE02591-B3FB-6F79-12E5-F6BDA683F7B4}"/>
            </ac:spMkLst>
          </pc:spChg>
          <pc:spChg chg="add mod">
            <ac:chgData name="Mathilde DREVET" userId="d73a1b6c-74dc-4696-9be7-7ba32fb278fc" providerId="ADAL" clId="{C11B790F-3A63-4A85-9C0C-9587901D5E07}" dt="2025-11-26T14:35:50.435" v="83"/>
            <ac:spMkLst>
              <pc:docMk/>
              <pc:sldMasterMk cId="4286727162" sldId="2147483648"/>
              <pc:sldLayoutMk cId="575509854" sldId="2147483652"/>
              <ac:spMk id="10" creationId="{7B092E20-8824-4973-C29C-667C4AF2C769}"/>
            </ac:spMkLst>
          </pc:spChg>
          <pc:picChg chg="add mod ord">
            <ac:chgData name="Mathilde DREVET" userId="d73a1b6c-74dc-4696-9be7-7ba32fb278fc" providerId="ADAL" clId="{C11B790F-3A63-4A85-9C0C-9587901D5E07}" dt="2025-11-26T13:35:35.298" v="15" actId="167"/>
            <ac:picMkLst>
              <pc:docMk/>
              <pc:sldMasterMk cId="4286727162" sldId="2147483648"/>
              <pc:sldLayoutMk cId="575509854" sldId="2147483652"/>
              <ac:picMk id="9" creationId="{CA3BEF90-50A8-13F8-56A4-1AF64EF48F83}"/>
            </ac:picMkLst>
          </pc:picChg>
        </pc:sldLayoutChg>
        <pc:sldLayoutChg chg="addSp delSp modSp mod">
          <pc:chgData name="Mathilde DREVET" userId="d73a1b6c-74dc-4696-9be7-7ba32fb278fc" providerId="ADAL" clId="{C11B790F-3A63-4A85-9C0C-9587901D5E07}" dt="2025-11-26T14:36:10.422" v="89"/>
          <pc:sldLayoutMkLst>
            <pc:docMk/>
            <pc:sldMasterMk cId="4286727162" sldId="2147483648"/>
            <pc:sldLayoutMk cId="4137860392" sldId="2147483653"/>
          </pc:sldLayoutMkLst>
          <pc:spChg chg="mod">
            <ac:chgData name="Mathilde DREVET" userId="d73a1b6c-74dc-4696-9be7-7ba32fb278fc" providerId="ADAL" clId="{C11B790F-3A63-4A85-9C0C-9587901D5E07}" dt="2025-11-26T14:33:30.348" v="57" actId="14100"/>
            <ac:spMkLst>
              <pc:docMk/>
              <pc:sldMasterMk cId="4286727162" sldId="2147483648"/>
              <pc:sldLayoutMk cId="4137860392" sldId="2147483653"/>
              <ac:spMk id="2" creationId="{E9B131A0-BE58-461F-AE1D-BC7FBF8AC077}"/>
            </ac:spMkLst>
          </pc:spChg>
          <pc:spChg chg="mod">
            <ac:chgData name="Mathilde DREVET" userId="d73a1b6c-74dc-4696-9be7-7ba32fb278fc" providerId="ADAL" clId="{C11B790F-3A63-4A85-9C0C-9587901D5E07}" dt="2025-11-26T14:35:56.555" v="84" actId="14100"/>
            <ac:spMkLst>
              <pc:docMk/>
              <pc:sldMasterMk cId="4286727162" sldId="2147483648"/>
              <pc:sldLayoutMk cId="4137860392" sldId="2147483653"/>
              <ac:spMk id="4" creationId="{00C0FF17-CCAD-8FAC-E579-6E5935F814F5}"/>
            </ac:spMkLst>
          </pc:spChg>
          <pc:spChg chg="mod">
            <ac:chgData name="Mathilde DREVET" userId="d73a1b6c-74dc-4696-9be7-7ba32fb278fc" providerId="ADAL" clId="{C11B790F-3A63-4A85-9C0C-9587901D5E07}" dt="2025-11-26T14:35:58.747" v="85" actId="14100"/>
            <ac:spMkLst>
              <pc:docMk/>
              <pc:sldMasterMk cId="4286727162" sldId="2147483648"/>
              <pc:sldLayoutMk cId="4137860392" sldId="2147483653"/>
              <ac:spMk id="6" creationId="{CD62FBF5-2C5C-C496-4FBA-FD5F9E949B08}"/>
            </ac:spMkLst>
          </pc:spChg>
          <pc:spChg chg="del">
            <ac:chgData name="Mathilde DREVET" userId="d73a1b6c-74dc-4696-9be7-7ba32fb278fc" providerId="ADAL" clId="{C11B790F-3A63-4A85-9C0C-9587901D5E07}" dt="2025-11-26T14:36:10.101" v="88" actId="478"/>
            <ac:spMkLst>
              <pc:docMk/>
              <pc:sldMasterMk cId="4286727162" sldId="2147483648"/>
              <pc:sldLayoutMk cId="4137860392" sldId="2147483653"/>
              <ac:spMk id="7" creationId="{CA1AB7B6-B015-B207-2DAE-35467B44120C}"/>
            </ac:spMkLst>
          </pc:spChg>
          <pc:spChg chg="del">
            <ac:chgData name="Mathilde DREVET" userId="d73a1b6c-74dc-4696-9be7-7ba32fb278fc" providerId="ADAL" clId="{C11B790F-3A63-4A85-9C0C-9587901D5E07}" dt="2025-11-26T14:36:04.879" v="87" actId="478"/>
            <ac:spMkLst>
              <pc:docMk/>
              <pc:sldMasterMk cId="4286727162" sldId="2147483648"/>
              <pc:sldLayoutMk cId="4137860392" sldId="2147483653"/>
              <ac:spMk id="8" creationId="{EEC4DB94-4B45-FE6F-2B09-4D79E2199CCF}"/>
            </ac:spMkLst>
          </pc:spChg>
          <pc:spChg chg="del">
            <ac:chgData name="Mathilde DREVET" userId="d73a1b6c-74dc-4696-9be7-7ba32fb278fc" providerId="ADAL" clId="{C11B790F-3A63-4A85-9C0C-9587901D5E07}" dt="2025-11-26T14:36:02.115" v="86" actId="478"/>
            <ac:spMkLst>
              <pc:docMk/>
              <pc:sldMasterMk cId="4286727162" sldId="2147483648"/>
              <pc:sldLayoutMk cId="4137860392" sldId="2147483653"/>
              <ac:spMk id="9" creationId="{1E90ADC8-6420-B6CB-FC5B-D4B893F72A8F}"/>
            </ac:spMkLst>
          </pc:spChg>
          <pc:spChg chg="add mod">
            <ac:chgData name="Mathilde DREVET" userId="d73a1b6c-74dc-4696-9be7-7ba32fb278fc" providerId="ADAL" clId="{C11B790F-3A63-4A85-9C0C-9587901D5E07}" dt="2025-11-26T14:36:10.422" v="89"/>
            <ac:spMkLst>
              <pc:docMk/>
              <pc:sldMasterMk cId="4286727162" sldId="2147483648"/>
              <pc:sldLayoutMk cId="4137860392" sldId="2147483653"/>
              <ac:spMk id="10" creationId="{2FA57135-3B46-4015-56BE-81B8C006AE32}"/>
            </ac:spMkLst>
          </pc:spChg>
          <pc:spChg chg="add mod">
            <ac:chgData name="Mathilde DREVET" userId="d73a1b6c-74dc-4696-9be7-7ba32fb278fc" providerId="ADAL" clId="{C11B790F-3A63-4A85-9C0C-9587901D5E07}" dt="2025-11-26T14:36:10.422" v="89"/>
            <ac:spMkLst>
              <pc:docMk/>
              <pc:sldMasterMk cId="4286727162" sldId="2147483648"/>
              <pc:sldLayoutMk cId="4137860392" sldId="2147483653"/>
              <ac:spMk id="12" creationId="{530EB230-120A-DC45-507C-C422E814880D}"/>
            </ac:spMkLst>
          </pc:spChg>
          <pc:picChg chg="add mod ord">
            <ac:chgData name="Mathilde DREVET" userId="d73a1b6c-74dc-4696-9be7-7ba32fb278fc" providerId="ADAL" clId="{C11B790F-3A63-4A85-9C0C-9587901D5E07}" dt="2025-11-26T13:35:42.776" v="18" actId="27614"/>
            <ac:picMkLst>
              <pc:docMk/>
              <pc:sldMasterMk cId="4286727162" sldId="2147483648"/>
              <pc:sldLayoutMk cId="4137860392" sldId="2147483653"/>
              <ac:picMk id="11" creationId="{F725FD21-D434-73A9-1620-87DA92EC337F}"/>
            </ac:picMkLst>
          </pc:picChg>
        </pc:sldLayoutChg>
        <pc:sldLayoutChg chg="addSp delSp modSp mod">
          <pc:chgData name="Mathilde DREVET" userId="d73a1b6c-74dc-4696-9be7-7ba32fb278fc" providerId="ADAL" clId="{C11B790F-3A63-4A85-9C0C-9587901D5E07}" dt="2025-11-26T14:36:22.215" v="93"/>
          <pc:sldLayoutMkLst>
            <pc:docMk/>
            <pc:sldMasterMk cId="4286727162" sldId="2147483648"/>
            <pc:sldLayoutMk cId="1594017779" sldId="2147483654"/>
          </pc:sldLayoutMkLst>
          <pc:spChg chg="mod">
            <ac:chgData name="Mathilde DREVET" userId="d73a1b6c-74dc-4696-9be7-7ba32fb278fc" providerId="ADAL" clId="{C11B790F-3A63-4A85-9C0C-9587901D5E07}" dt="2025-11-26T14:34:10.858" v="62" actId="14100"/>
            <ac:spMkLst>
              <pc:docMk/>
              <pc:sldMasterMk cId="4286727162" sldId="2147483648"/>
              <pc:sldLayoutMk cId="1594017779" sldId="2147483654"/>
              <ac:spMk id="2" creationId="{1D4019CD-6F16-6804-D2F2-F2CEF915282B}"/>
            </ac:spMkLst>
          </pc:spChg>
          <pc:spChg chg="del">
            <ac:chgData name="Mathilde DREVET" userId="d73a1b6c-74dc-4696-9be7-7ba32fb278fc" providerId="ADAL" clId="{C11B790F-3A63-4A85-9C0C-9587901D5E07}" dt="2025-11-26T14:36:14.155" v="90" actId="478"/>
            <ac:spMkLst>
              <pc:docMk/>
              <pc:sldMasterMk cId="4286727162" sldId="2147483648"/>
              <pc:sldLayoutMk cId="1594017779" sldId="2147483654"/>
              <ac:spMk id="3" creationId="{24AFE120-7B77-8F6C-AAD8-EE0E16A01132}"/>
            </ac:spMkLst>
          </pc:spChg>
          <pc:spChg chg="del">
            <ac:chgData name="Mathilde DREVET" userId="d73a1b6c-74dc-4696-9be7-7ba32fb278fc" providerId="ADAL" clId="{C11B790F-3A63-4A85-9C0C-9587901D5E07}" dt="2025-11-26T14:36:19.193" v="91" actId="478"/>
            <ac:spMkLst>
              <pc:docMk/>
              <pc:sldMasterMk cId="4286727162" sldId="2147483648"/>
              <pc:sldLayoutMk cId="1594017779" sldId="2147483654"/>
              <ac:spMk id="4" creationId="{3CABD79F-FFF5-EC1B-F4E9-DBA3ED42C26F}"/>
            </ac:spMkLst>
          </pc:spChg>
          <pc:spChg chg="del">
            <ac:chgData name="Mathilde DREVET" userId="d73a1b6c-74dc-4696-9be7-7ba32fb278fc" providerId="ADAL" clId="{C11B790F-3A63-4A85-9C0C-9587901D5E07}" dt="2025-11-26T14:36:21.824" v="92" actId="478"/>
            <ac:spMkLst>
              <pc:docMk/>
              <pc:sldMasterMk cId="4286727162" sldId="2147483648"/>
              <pc:sldLayoutMk cId="1594017779" sldId="2147483654"/>
              <ac:spMk id="5" creationId="{5BEF60D8-88C8-5EF9-7906-0CA10565AC77}"/>
            </ac:spMkLst>
          </pc:spChg>
          <pc:spChg chg="add mod">
            <ac:chgData name="Mathilde DREVET" userId="d73a1b6c-74dc-4696-9be7-7ba32fb278fc" providerId="ADAL" clId="{C11B790F-3A63-4A85-9C0C-9587901D5E07}" dt="2025-11-26T14:36:22.215" v="93"/>
            <ac:spMkLst>
              <pc:docMk/>
              <pc:sldMasterMk cId="4286727162" sldId="2147483648"/>
              <pc:sldLayoutMk cId="1594017779" sldId="2147483654"/>
              <ac:spMk id="6" creationId="{43174D59-4A7D-D0AC-648A-3DFC8E9CEE80}"/>
            </ac:spMkLst>
          </pc:spChg>
          <pc:spChg chg="add mod">
            <ac:chgData name="Mathilde DREVET" userId="d73a1b6c-74dc-4696-9be7-7ba32fb278fc" providerId="ADAL" clId="{C11B790F-3A63-4A85-9C0C-9587901D5E07}" dt="2025-11-26T14:36:22.215" v="93"/>
            <ac:spMkLst>
              <pc:docMk/>
              <pc:sldMasterMk cId="4286727162" sldId="2147483648"/>
              <pc:sldLayoutMk cId="1594017779" sldId="2147483654"/>
              <ac:spMk id="8" creationId="{65EA6254-9FAC-9866-5870-6851669A81F6}"/>
            </ac:spMkLst>
          </pc:spChg>
          <pc:picChg chg="add mod ord">
            <ac:chgData name="Mathilde DREVET" userId="d73a1b6c-74dc-4696-9be7-7ba32fb278fc" providerId="ADAL" clId="{C11B790F-3A63-4A85-9C0C-9587901D5E07}" dt="2025-11-26T13:35:47.930" v="22" actId="962"/>
            <ac:picMkLst>
              <pc:docMk/>
              <pc:sldMasterMk cId="4286727162" sldId="2147483648"/>
              <pc:sldLayoutMk cId="1594017779" sldId="2147483654"/>
              <ac:picMk id="7" creationId="{9550991D-2302-85AD-D971-3E0439C95FC7}"/>
            </ac:picMkLst>
          </pc:picChg>
        </pc:sldLayoutChg>
        <pc:sldLayoutChg chg="addSp modSp mod">
          <pc:chgData name="Mathilde DREVET" userId="d73a1b6c-74dc-4696-9be7-7ba32fb278fc" providerId="ADAL" clId="{C11B790F-3A63-4A85-9C0C-9587901D5E07}" dt="2025-11-26T13:35:51.369" v="24" actId="167"/>
          <pc:sldLayoutMkLst>
            <pc:docMk/>
            <pc:sldMasterMk cId="4286727162" sldId="2147483648"/>
            <pc:sldLayoutMk cId="310410397" sldId="2147483655"/>
          </pc:sldLayoutMkLst>
          <pc:picChg chg="add mod ord">
            <ac:chgData name="Mathilde DREVET" userId="d73a1b6c-74dc-4696-9be7-7ba32fb278fc" providerId="ADAL" clId="{C11B790F-3A63-4A85-9C0C-9587901D5E07}" dt="2025-11-26T13:35:51.369" v="24" actId="167"/>
            <ac:picMkLst>
              <pc:docMk/>
              <pc:sldMasterMk cId="4286727162" sldId="2147483648"/>
              <pc:sldLayoutMk cId="310410397" sldId="2147483655"/>
              <ac:picMk id="6" creationId="{565EB2E0-654B-E090-C64E-A7B538B20ACC}"/>
            </ac:picMkLst>
          </pc:picChg>
        </pc:sldLayoutChg>
        <pc:sldLayoutChg chg="addSp delSp modSp mod">
          <pc:chgData name="Mathilde DREVET" userId="d73a1b6c-74dc-4696-9be7-7ba32fb278fc" providerId="ADAL" clId="{C11B790F-3A63-4A85-9C0C-9587901D5E07}" dt="2025-11-26T14:36:32.095" v="97"/>
          <pc:sldLayoutMkLst>
            <pc:docMk/>
            <pc:sldMasterMk cId="4286727162" sldId="2147483648"/>
            <pc:sldLayoutMk cId="3009653122" sldId="2147483656"/>
          </pc:sldLayoutMkLst>
          <pc:spChg chg="mod">
            <ac:chgData name="Mathilde DREVET" userId="d73a1b6c-74dc-4696-9be7-7ba32fb278fc" providerId="ADAL" clId="{C11B790F-3A63-4A85-9C0C-9587901D5E07}" dt="2025-11-26T14:34:04.857" v="61" actId="14100"/>
            <ac:spMkLst>
              <pc:docMk/>
              <pc:sldMasterMk cId="4286727162" sldId="2147483648"/>
              <pc:sldLayoutMk cId="3009653122" sldId="2147483656"/>
              <ac:spMk id="2" creationId="{DD7E2945-ECD3-EC42-61D7-DDCBBEFE28E6}"/>
            </ac:spMkLst>
          </pc:spChg>
          <pc:spChg chg="del">
            <ac:chgData name="Mathilde DREVET" userId="d73a1b6c-74dc-4696-9be7-7ba32fb278fc" providerId="ADAL" clId="{C11B790F-3A63-4A85-9C0C-9587901D5E07}" dt="2025-11-26T14:36:26.127" v="94" actId="478"/>
            <ac:spMkLst>
              <pc:docMk/>
              <pc:sldMasterMk cId="4286727162" sldId="2147483648"/>
              <pc:sldLayoutMk cId="3009653122" sldId="2147483656"/>
              <ac:spMk id="5" creationId="{2FCC8D7B-181F-6142-9C10-148BEA171898}"/>
            </ac:spMkLst>
          </pc:spChg>
          <pc:spChg chg="del">
            <ac:chgData name="Mathilde DREVET" userId="d73a1b6c-74dc-4696-9be7-7ba32fb278fc" providerId="ADAL" clId="{C11B790F-3A63-4A85-9C0C-9587901D5E07}" dt="2025-11-26T14:36:29.148" v="95" actId="478"/>
            <ac:spMkLst>
              <pc:docMk/>
              <pc:sldMasterMk cId="4286727162" sldId="2147483648"/>
              <pc:sldLayoutMk cId="3009653122" sldId="2147483656"/>
              <ac:spMk id="6" creationId="{A93F5FEF-5B40-7564-D705-0B1AE5C743D9}"/>
            </ac:spMkLst>
          </pc:spChg>
          <pc:spChg chg="del">
            <ac:chgData name="Mathilde DREVET" userId="d73a1b6c-74dc-4696-9be7-7ba32fb278fc" providerId="ADAL" clId="{C11B790F-3A63-4A85-9C0C-9587901D5E07}" dt="2025-11-26T14:36:31.787" v="96" actId="478"/>
            <ac:spMkLst>
              <pc:docMk/>
              <pc:sldMasterMk cId="4286727162" sldId="2147483648"/>
              <pc:sldLayoutMk cId="3009653122" sldId="2147483656"/>
              <ac:spMk id="7" creationId="{5D34B69B-C24C-9BE8-26B0-D0B08EDA9A65}"/>
            </ac:spMkLst>
          </pc:spChg>
          <pc:spChg chg="add mod">
            <ac:chgData name="Mathilde DREVET" userId="d73a1b6c-74dc-4696-9be7-7ba32fb278fc" providerId="ADAL" clId="{C11B790F-3A63-4A85-9C0C-9587901D5E07}" dt="2025-11-26T14:36:32.095" v="97"/>
            <ac:spMkLst>
              <pc:docMk/>
              <pc:sldMasterMk cId="4286727162" sldId="2147483648"/>
              <pc:sldLayoutMk cId="3009653122" sldId="2147483656"/>
              <ac:spMk id="8" creationId="{7BF71423-9108-B598-F6CC-8E1703972D1B}"/>
            </ac:spMkLst>
          </pc:spChg>
          <pc:spChg chg="add mod">
            <ac:chgData name="Mathilde DREVET" userId="d73a1b6c-74dc-4696-9be7-7ba32fb278fc" providerId="ADAL" clId="{C11B790F-3A63-4A85-9C0C-9587901D5E07}" dt="2025-11-26T14:36:32.095" v="97"/>
            <ac:spMkLst>
              <pc:docMk/>
              <pc:sldMasterMk cId="4286727162" sldId="2147483648"/>
              <pc:sldLayoutMk cId="3009653122" sldId="2147483656"/>
              <ac:spMk id="10" creationId="{207461B8-BB39-BBC0-A24C-CF342C168D8F}"/>
            </ac:spMkLst>
          </pc:spChg>
          <pc:picChg chg="add mod ord">
            <ac:chgData name="Mathilde DREVET" userId="d73a1b6c-74dc-4696-9be7-7ba32fb278fc" providerId="ADAL" clId="{C11B790F-3A63-4A85-9C0C-9587901D5E07}" dt="2025-11-26T13:35:57.237" v="27" actId="27614"/>
            <ac:picMkLst>
              <pc:docMk/>
              <pc:sldMasterMk cId="4286727162" sldId="2147483648"/>
              <pc:sldLayoutMk cId="3009653122" sldId="2147483656"/>
              <ac:picMk id="9" creationId="{A4281B1A-0D3A-FEB2-0EEC-1D45C22B798A}"/>
            </ac:picMkLst>
          </pc:picChg>
        </pc:sldLayoutChg>
        <pc:sldLayoutChg chg="addSp delSp modSp mod">
          <pc:chgData name="Mathilde DREVET" userId="d73a1b6c-74dc-4696-9be7-7ba32fb278fc" providerId="ADAL" clId="{C11B790F-3A63-4A85-9C0C-9587901D5E07}" dt="2025-11-26T14:36:42.889" v="101"/>
          <pc:sldLayoutMkLst>
            <pc:docMk/>
            <pc:sldMasterMk cId="4286727162" sldId="2147483648"/>
            <pc:sldLayoutMk cId="1457607250" sldId="2147483657"/>
          </pc:sldLayoutMkLst>
          <pc:spChg chg="mod">
            <ac:chgData name="Mathilde DREVET" userId="d73a1b6c-74dc-4696-9be7-7ba32fb278fc" providerId="ADAL" clId="{C11B790F-3A63-4A85-9C0C-9587901D5E07}" dt="2025-11-26T14:33:58.914" v="60" actId="14100"/>
            <ac:spMkLst>
              <pc:docMk/>
              <pc:sldMasterMk cId="4286727162" sldId="2147483648"/>
              <pc:sldLayoutMk cId="1457607250" sldId="2147483657"/>
              <ac:spMk id="2" creationId="{EA6553DA-B5A2-9C4E-FE81-4FF2121F11A3}"/>
            </ac:spMkLst>
          </pc:spChg>
          <pc:spChg chg="del">
            <ac:chgData name="Mathilde DREVET" userId="d73a1b6c-74dc-4696-9be7-7ba32fb278fc" providerId="ADAL" clId="{C11B790F-3A63-4A85-9C0C-9587901D5E07}" dt="2025-11-26T14:36:36.228" v="98" actId="478"/>
            <ac:spMkLst>
              <pc:docMk/>
              <pc:sldMasterMk cId="4286727162" sldId="2147483648"/>
              <pc:sldLayoutMk cId="1457607250" sldId="2147483657"/>
              <ac:spMk id="5" creationId="{1FB4383C-E2D6-F97F-90EE-EE41D49DF700}"/>
            </ac:spMkLst>
          </pc:spChg>
          <pc:spChg chg="del">
            <ac:chgData name="Mathilde DREVET" userId="d73a1b6c-74dc-4696-9be7-7ba32fb278fc" providerId="ADAL" clId="{C11B790F-3A63-4A85-9C0C-9587901D5E07}" dt="2025-11-26T14:36:38.739" v="99" actId="478"/>
            <ac:spMkLst>
              <pc:docMk/>
              <pc:sldMasterMk cId="4286727162" sldId="2147483648"/>
              <pc:sldLayoutMk cId="1457607250" sldId="2147483657"/>
              <ac:spMk id="6" creationId="{C87461E7-2F19-DEBE-D947-E14D22246CEC}"/>
            </ac:spMkLst>
          </pc:spChg>
          <pc:spChg chg="del">
            <ac:chgData name="Mathilde DREVET" userId="d73a1b6c-74dc-4696-9be7-7ba32fb278fc" providerId="ADAL" clId="{C11B790F-3A63-4A85-9C0C-9587901D5E07}" dt="2025-11-26T14:36:42.522" v="100" actId="478"/>
            <ac:spMkLst>
              <pc:docMk/>
              <pc:sldMasterMk cId="4286727162" sldId="2147483648"/>
              <pc:sldLayoutMk cId="1457607250" sldId="2147483657"/>
              <ac:spMk id="7" creationId="{10A2999C-9A4B-DEC2-50DC-B04F0E29A998}"/>
            </ac:spMkLst>
          </pc:spChg>
          <pc:spChg chg="add mod">
            <ac:chgData name="Mathilde DREVET" userId="d73a1b6c-74dc-4696-9be7-7ba32fb278fc" providerId="ADAL" clId="{C11B790F-3A63-4A85-9C0C-9587901D5E07}" dt="2025-11-26T14:36:42.889" v="101"/>
            <ac:spMkLst>
              <pc:docMk/>
              <pc:sldMasterMk cId="4286727162" sldId="2147483648"/>
              <pc:sldLayoutMk cId="1457607250" sldId="2147483657"/>
              <ac:spMk id="8" creationId="{11A9CFEF-B41B-C52B-1EBB-F535576BD1B0}"/>
            </ac:spMkLst>
          </pc:spChg>
          <pc:spChg chg="add mod">
            <ac:chgData name="Mathilde DREVET" userId="d73a1b6c-74dc-4696-9be7-7ba32fb278fc" providerId="ADAL" clId="{C11B790F-3A63-4A85-9C0C-9587901D5E07}" dt="2025-11-26T14:36:42.889" v="101"/>
            <ac:spMkLst>
              <pc:docMk/>
              <pc:sldMasterMk cId="4286727162" sldId="2147483648"/>
              <pc:sldLayoutMk cId="1457607250" sldId="2147483657"/>
              <ac:spMk id="10" creationId="{8A2C59B4-78FC-2F64-F0DF-BD15823D258E}"/>
            </ac:spMkLst>
          </pc:spChg>
          <pc:picChg chg="add mod ord">
            <ac:chgData name="Mathilde DREVET" userId="d73a1b6c-74dc-4696-9be7-7ba32fb278fc" providerId="ADAL" clId="{C11B790F-3A63-4A85-9C0C-9587901D5E07}" dt="2025-11-26T13:36:01.179" v="31" actId="962"/>
            <ac:picMkLst>
              <pc:docMk/>
              <pc:sldMasterMk cId="4286727162" sldId="2147483648"/>
              <pc:sldLayoutMk cId="1457607250" sldId="2147483657"/>
              <ac:picMk id="9" creationId="{BF2E9F70-5564-2168-8BB8-1557354DF161}"/>
            </ac:picMkLst>
          </pc:picChg>
        </pc:sldLayoutChg>
        <pc:sldLayoutChg chg="addSp modSp mod">
          <pc:chgData name="Mathilde DREVET" userId="d73a1b6c-74dc-4696-9be7-7ba32fb278fc" providerId="ADAL" clId="{C11B790F-3A63-4A85-9C0C-9587901D5E07}" dt="2025-11-26T14:33:46.975" v="59" actId="14100"/>
          <pc:sldLayoutMkLst>
            <pc:docMk/>
            <pc:sldMasterMk cId="4286727162" sldId="2147483648"/>
            <pc:sldLayoutMk cId="3608151783" sldId="2147483658"/>
          </pc:sldLayoutMkLst>
          <pc:spChg chg="mod">
            <ac:chgData name="Mathilde DREVET" userId="d73a1b6c-74dc-4696-9be7-7ba32fb278fc" providerId="ADAL" clId="{C11B790F-3A63-4A85-9C0C-9587901D5E07}" dt="2025-11-26T14:33:46.975" v="59" actId="14100"/>
            <ac:spMkLst>
              <pc:docMk/>
              <pc:sldMasterMk cId="4286727162" sldId="2147483648"/>
              <pc:sldLayoutMk cId="3608151783" sldId="2147483658"/>
              <ac:spMk id="2" creationId="{4C8FA5BC-FDEC-89A2-B0E5-B4CDC28194C0}"/>
            </ac:spMkLst>
          </pc:spChg>
          <pc:picChg chg="add mod ord">
            <ac:chgData name="Mathilde DREVET" userId="d73a1b6c-74dc-4696-9be7-7ba32fb278fc" providerId="ADAL" clId="{C11B790F-3A63-4A85-9C0C-9587901D5E07}" dt="2025-11-26T13:36:03.932" v="33" actId="167"/>
            <ac:picMkLst>
              <pc:docMk/>
              <pc:sldMasterMk cId="4286727162" sldId="2147483648"/>
              <pc:sldLayoutMk cId="3608151783" sldId="2147483658"/>
              <ac:picMk id="8" creationId="{2C4C81F7-417F-DBA2-10C7-68A4EC844628}"/>
            </ac:picMkLst>
          </pc:picChg>
        </pc:sldLayoutChg>
        <pc:sldLayoutChg chg="addSp modSp mod">
          <pc:chgData name="Mathilde DREVET" userId="d73a1b6c-74dc-4696-9be7-7ba32fb278fc" providerId="ADAL" clId="{C11B790F-3A63-4A85-9C0C-9587901D5E07}" dt="2025-11-26T13:36:09.523" v="35" actId="167"/>
          <pc:sldLayoutMkLst>
            <pc:docMk/>
            <pc:sldMasterMk cId="4286727162" sldId="2147483648"/>
            <pc:sldLayoutMk cId="1363889357" sldId="2147483659"/>
          </pc:sldLayoutMkLst>
          <pc:picChg chg="add mod ord">
            <ac:chgData name="Mathilde DREVET" userId="d73a1b6c-74dc-4696-9be7-7ba32fb278fc" providerId="ADAL" clId="{C11B790F-3A63-4A85-9C0C-9587901D5E07}" dt="2025-11-26T13:36:09.523" v="35" actId="167"/>
            <ac:picMkLst>
              <pc:docMk/>
              <pc:sldMasterMk cId="4286727162" sldId="2147483648"/>
              <pc:sldLayoutMk cId="1363889357" sldId="2147483659"/>
              <ac:picMk id="8" creationId="{321BFBE1-E567-B644-4718-E0FE9D819946}"/>
            </ac:picMkLst>
          </pc:picChg>
        </pc:sldLayoutChg>
        <pc:sldLayoutChg chg="delSp mod ord">
          <pc:chgData name="Mathilde DREVET" userId="d73a1b6c-74dc-4696-9be7-7ba32fb278fc" providerId="ADAL" clId="{C11B790F-3A63-4A85-9C0C-9587901D5E07}" dt="2025-11-26T13:37:02.797" v="41" actId="20578"/>
          <pc:sldLayoutMkLst>
            <pc:docMk/>
            <pc:sldMasterMk cId="4286727162" sldId="2147483648"/>
            <pc:sldLayoutMk cId="2966052329" sldId="2147483660"/>
          </pc:sldLayoutMkLst>
          <pc:spChg chg="del">
            <ac:chgData name="Mathilde DREVET" userId="d73a1b6c-74dc-4696-9be7-7ba32fb278fc" providerId="ADAL" clId="{C11B790F-3A63-4A85-9C0C-9587901D5E07}" dt="2025-11-26T13:37:00.700" v="40" actId="478"/>
            <ac:spMkLst>
              <pc:docMk/>
              <pc:sldMasterMk cId="4286727162" sldId="2147483648"/>
              <pc:sldLayoutMk cId="2966052329" sldId="2147483660"/>
              <ac:spMk id="2" creationId="{AE5BE65C-6809-0854-95E4-99C6E224D609}"/>
            </ac:spMkLst>
          </pc:spChg>
          <pc:spChg chg="del">
            <ac:chgData name="Mathilde DREVET" userId="d73a1b6c-74dc-4696-9be7-7ba32fb278fc" providerId="ADAL" clId="{C11B790F-3A63-4A85-9C0C-9587901D5E07}" dt="2025-11-26T13:36:52.704" v="37" actId="478"/>
            <ac:spMkLst>
              <pc:docMk/>
              <pc:sldMasterMk cId="4286727162" sldId="2147483648"/>
              <pc:sldLayoutMk cId="2966052329" sldId="2147483660"/>
              <ac:spMk id="3" creationId="{D3EC804F-BE0D-6EF5-2642-C114B38AD73F}"/>
            </ac:spMkLst>
          </pc:spChg>
          <pc:spChg chg="del">
            <ac:chgData name="Mathilde DREVET" userId="d73a1b6c-74dc-4696-9be7-7ba32fb278fc" providerId="ADAL" clId="{C11B790F-3A63-4A85-9C0C-9587901D5E07}" dt="2025-11-26T13:36:57.809" v="39" actId="478"/>
            <ac:spMkLst>
              <pc:docMk/>
              <pc:sldMasterMk cId="4286727162" sldId="2147483648"/>
              <pc:sldLayoutMk cId="2966052329" sldId="2147483660"/>
              <ac:spMk id="4" creationId="{42F6ABDB-B62D-B33E-27BA-E690F5C09464}"/>
            </ac:spMkLst>
          </pc:spChg>
          <pc:spChg chg="del">
            <ac:chgData name="Mathilde DREVET" userId="d73a1b6c-74dc-4696-9be7-7ba32fb278fc" providerId="ADAL" clId="{C11B790F-3A63-4A85-9C0C-9587901D5E07}" dt="2025-11-26T13:36:55.528" v="38" actId="478"/>
            <ac:spMkLst>
              <pc:docMk/>
              <pc:sldMasterMk cId="4286727162" sldId="2147483648"/>
              <pc:sldLayoutMk cId="2966052329" sldId="2147483660"/>
              <ac:spMk id="5" creationId="{86E9C826-C702-D89E-5087-249D44D802F7}"/>
            </ac:spMkLst>
          </pc:spChg>
        </pc:sldLayoutChg>
      </pc:sldMasterChg>
      <pc:sldMasterChg chg="new del mod addSldLayout delSldLayout">
        <pc:chgData name="Mathilde DREVET" userId="d73a1b6c-74dc-4696-9be7-7ba32fb278fc" providerId="ADAL" clId="{C11B790F-3A63-4A85-9C0C-9587901D5E07}" dt="2025-11-26T13:37:11.289" v="43" actId="6938"/>
        <pc:sldMasterMkLst>
          <pc:docMk/>
          <pc:sldMasterMk cId="3895404280" sldId="2147483661"/>
        </pc:sldMasterMkLst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510927725" sldId="2147483662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3057298895" sldId="2147483663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833729300" sldId="2147483664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652688530" sldId="2147483665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3550354145" sldId="2147483666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2622442043" sldId="2147483667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1179015739" sldId="2147483668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2684043245" sldId="2147483669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433545395" sldId="2147483670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676295150" sldId="2147483671"/>
          </pc:sldLayoutMkLst>
        </pc:sldLayoutChg>
        <pc:sldLayoutChg chg="new del replId">
          <pc:chgData name="Mathilde DREVET" userId="d73a1b6c-74dc-4696-9be7-7ba32fb278fc" providerId="ADAL" clId="{C11B790F-3A63-4A85-9C0C-9587901D5E07}" dt="2025-11-26T13:37:11.289" v="43" actId="6938"/>
          <pc:sldLayoutMkLst>
            <pc:docMk/>
            <pc:sldMasterMk cId="3895404280" sldId="2147483661"/>
            <pc:sldLayoutMk cId="229063848" sldId="2147483672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05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2852660E-12A5-8608-802C-D25780DEE3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2528"/>
            <a:ext cx="12192000" cy="703052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DDB6C6F-AA38-B6F0-FAB0-CAEBEF15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2422"/>
            <a:ext cx="10515600" cy="638265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2B2589-0C12-442E-C6D1-9D06D66F8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0901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AFAC10-389C-E40A-CAF0-8BE7BA08E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500" y="5909094"/>
            <a:ext cx="2743200" cy="365125"/>
          </a:xfrm>
        </p:spPr>
        <p:txBody>
          <a:bodyPr/>
          <a:lstStyle/>
          <a:p>
            <a:fld id="{A2EF8160-0586-40F9-A630-A746C63B8FE1}" type="datetimeFigureOut">
              <a:rPr lang="fr-FR" smtClean="0"/>
              <a:t>26/11/2025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0C3423-4D1F-4091-D929-1F9954952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56629"/>
            <a:ext cx="2743200" cy="365125"/>
          </a:xfrm>
        </p:spPr>
        <p:txBody>
          <a:bodyPr/>
          <a:lstStyle/>
          <a:p>
            <a:fld id="{26AE470E-1F56-49EE-8887-D0AF8F04F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228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8BE1DEAA-B05C-0E86-E339-D94493DE2C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C952A49-C343-888B-1E8D-1B97641AFE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CF674A-7970-58B4-C951-7788F3E01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35B27A12-955A-CE91-DFED-2ACF5420AB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500" y="5909094"/>
            <a:ext cx="2743200" cy="365125"/>
          </a:xfrm>
        </p:spPr>
        <p:txBody>
          <a:bodyPr/>
          <a:lstStyle/>
          <a:p>
            <a:fld id="{A2EF8160-0586-40F9-A630-A746C63B8FE1}" type="datetimeFigureOut">
              <a:rPr lang="fr-FR" smtClean="0"/>
              <a:t>26/11/2025</a:t>
            </a:fld>
            <a:endParaRPr lang="fr-FR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F3892842-FD42-B5BD-F208-0F8DA4AD6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56629"/>
            <a:ext cx="2743200" cy="365125"/>
          </a:xfrm>
        </p:spPr>
        <p:txBody>
          <a:bodyPr/>
          <a:lstStyle/>
          <a:p>
            <a:fld id="{26AE470E-1F56-49EE-8887-D0AF8F04F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88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7DF26190-4C19-770A-7C19-BE2966A860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44AA2BF-30B9-DC98-FE18-0E8700C97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51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0128DE-2732-8717-3610-5E34A727A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054626"/>
            <a:ext cx="10515600" cy="69852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A94A4057-56D7-7063-6F0B-2E2563DDD265}"/>
              </a:ext>
            </a:extLst>
          </p:cNvPr>
          <p:cNvSpPr txBox="1">
            <a:spLocks/>
          </p:cNvSpPr>
          <p:nvPr userDrawn="1"/>
        </p:nvSpPr>
        <p:spPr>
          <a:xfrm>
            <a:off x="190500" y="5909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2EF8160-0586-40F9-A630-A746C63B8FE1}" type="datetimeFigureOut">
              <a:rPr lang="fr-FR" smtClean="0"/>
              <a:pPr/>
              <a:t>26/11/2025</a:t>
            </a:fld>
            <a:endParaRPr lang="fr-FR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4759F023-3F85-3C1C-52D4-8713510464DD}"/>
              </a:ext>
            </a:extLst>
          </p:cNvPr>
          <p:cNvSpPr txBox="1">
            <a:spLocks/>
          </p:cNvSpPr>
          <p:nvPr userDrawn="1"/>
        </p:nvSpPr>
        <p:spPr>
          <a:xfrm>
            <a:off x="8610600" y="595662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6AE470E-1F56-49EE-8887-D0AF8F04FE6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71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CA3BEF90-50A8-13F8-56A4-1AF64EF48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D3D3789-3373-3D9D-B035-C7B46E741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4588"/>
            <a:ext cx="10515600" cy="546100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37D634-9C70-68AC-B946-E0189EB8C1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627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9B5CD48-695D-4231-C63D-BB16893AF7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627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4BE02591-B3FB-6F79-12E5-F6BDA683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500" y="5909094"/>
            <a:ext cx="2743200" cy="365125"/>
          </a:xfrm>
        </p:spPr>
        <p:txBody>
          <a:bodyPr/>
          <a:lstStyle/>
          <a:p>
            <a:fld id="{A2EF8160-0586-40F9-A630-A746C63B8FE1}" type="datetimeFigureOut">
              <a:rPr lang="fr-FR" smtClean="0"/>
              <a:t>26/11/2025</a:t>
            </a:fld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7B092E20-8824-4973-C29C-667C4AF2C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56629"/>
            <a:ext cx="2743200" cy="365125"/>
          </a:xfrm>
        </p:spPr>
        <p:txBody>
          <a:bodyPr/>
          <a:lstStyle/>
          <a:p>
            <a:fld id="{26AE470E-1F56-49EE-8887-D0AF8F04F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509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F725FD21-D434-73A9-1620-87DA92EC33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9B131A0-BE58-461F-AE1D-BC7FBF8AC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12826"/>
            <a:ext cx="10515600" cy="677862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DE59B7-44C4-9095-9759-B5EF42EA1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0C0FF17-CCAD-8FAC-E579-6E5935F81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2797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62FB6D8-BCFF-2AF3-B8F8-CC68CA7AE2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D62FBF5-2C5C-C496-4FBA-FD5F9E949B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2797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2FA57135-3B46-4015-56BE-81B8C006AE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500" y="5909094"/>
            <a:ext cx="2743200" cy="365125"/>
          </a:xfrm>
        </p:spPr>
        <p:txBody>
          <a:bodyPr/>
          <a:lstStyle/>
          <a:p>
            <a:fld id="{A2EF8160-0586-40F9-A630-A746C63B8FE1}" type="datetimeFigureOut">
              <a:rPr lang="fr-FR" smtClean="0"/>
              <a:t>26/11/2025</a:t>
            </a:fld>
            <a:endParaRPr lang="fr-FR" dirty="0"/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530EB230-120A-DC45-507C-C422E81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56629"/>
            <a:ext cx="2743200" cy="365125"/>
          </a:xfrm>
        </p:spPr>
        <p:txBody>
          <a:bodyPr/>
          <a:lstStyle/>
          <a:p>
            <a:fld id="{26AE470E-1F56-49EE-8887-D0AF8F04F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860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9550991D-2302-85AD-D971-3E0439C95F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D4019CD-6F16-6804-D2F2-F2CEF9152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7313"/>
            <a:ext cx="10515600" cy="1035080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43174D59-4A7D-D0AC-648A-3DFC8E9CEE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500" y="5909094"/>
            <a:ext cx="2743200" cy="365125"/>
          </a:xfrm>
        </p:spPr>
        <p:txBody>
          <a:bodyPr/>
          <a:lstStyle/>
          <a:p>
            <a:fld id="{A2EF8160-0586-40F9-A630-A746C63B8FE1}" type="datetimeFigureOut">
              <a:rPr lang="fr-FR" smtClean="0"/>
              <a:t>26/11/2025</a:t>
            </a:fld>
            <a:endParaRPr lang="fr-FR" dirty="0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65EA6254-9FAC-9866-5870-6851669A8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56629"/>
            <a:ext cx="2743200" cy="365125"/>
          </a:xfrm>
        </p:spPr>
        <p:txBody>
          <a:bodyPr/>
          <a:lstStyle/>
          <a:p>
            <a:fld id="{26AE470E-1F56-49EE-8887-D0AF8F04F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4017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A4281B1A-0D3A-FEB2-0EEC-1D45C22B79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D7E2945-ECD3-EC42-61D7-DDCBBEFE2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04180"/>
            <a:ext cx="3932237" cy="95321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DCD56B-430C-A7E7-8759-137893E73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0C0D844-E320-3B32-6ED3-2C0C3D215B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7BF71423-9108-B598-F6CC-8E1703972D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500" y="5909094"/>
            <a:ext cx="2743200" cy="365125"/>
          </a:xfrm>
        </p:spPr>
        <p:txBody>
          <a:bodyPr/>
          <a:lstStyle/>
          <a:p>
            <a:fld id="{A2EF8160-0586-40F9-A630-A746C63B8FE1}" type="datetimeFigureOut">
              <a:rPr lang="fr-FR" smtClean="0"/>
              <a:t>26/11/2025</a:t>
            </a:fld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207461B8-BB39-BBC0-A24C-CF342C168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56629"/>
            <a:ext cx="2743200" cy="365125"/>
          </a:xfrm>
        </p:spPr>
        <p:txBody>
          <a:bodyPr/>
          <a:lstStyle/>
          <a:p>
            <a:fld id="{26AE470E-1F56-49EE-8887-D0AF8F04F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653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BF2E9F70-5564-2168-8BB8-1557354DF1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A6553DA-B5A2-9C4E-FE81-4FF2121F1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55940"/>
            <a:ext cx="3932237" cy="90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708ECC-A606-B5C8-A641-1074B3EDA5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66A0C52-FCCE-78A7-C6C0-96839D95F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11A9CFEF-B41B-C52B-1EBB-F535576BD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0500" y="5909094"/>
            <a:ext cx="2743200" cy="365125"/>
          </a:xfrm>
        </p:spPr>
        <p:txBody>
          <a:bodyPr/>
          <a:lstStyle/>
          <a:p>
            <a:fld id="{A2EF8160-0586-40F9-A630-A746C63B8FE1}" type="datetimeFigureOut">
              <a:rPr lang="fr-FR" smtClean="0"/>
              <a:t>26/11/2025</a:t>
            </a:fld>
            <a:endParaRPr lang="fr-FR" dirty="0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8A2C59B4-78FC-2F64-F0DF-BD15823D2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5956629"/>
            <a:ext cx="2743200" cy="365125"/>
          </a:xfrm>
        </p:spPr>
        <p:txBody>
          <a:bodyPr/>
          <a:lstStyle/>
          <a:p>
            <a:fld id="{26AE470E-1F56-49EE-8887-D0AF8F04F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60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E5B8DDD-E72D-7306-D559-931578B37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CC48EE4-76CD-9FDA-F347-1CE2A6625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CCE1CD-FCFA-2256-29C1-50FE7DFFC4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EF8160-0586-40F9-A630-A746C63B8FE1}" type="datetimeFigureOut">
              <a:rPr lang="fr-FR" smtClean="0"/>
              <a:t>26/11/2025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7513A5-1E34-CBBF-F888-9821828D7D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5D24A1-DBF6-E080-2CCF-5D9A849316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AE470E-1F56-49EE-8887-D0AF8F04FE6F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4A3877C-F928-6194-158C-B89B24C7A00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2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647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3D8E7-E4B7-D106-8F3F-16BC72A9F1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467A428-2E3C-2EEC-2B86-9E63A49035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581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759490-42A7-706A-54CF-1867AE2E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40F0D1-583F-829A-81B1-218F7C98D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1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43FE65-1C68-CECF-6D92-E223F69F5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DB4E22-8190-CF12-C973-8914DDD9E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4866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e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fa32bb7-ee8f-4099-ade5-1ae4faa667e5" xsi:nil="true"/>
    <lcf76f155ced4ddcb4097134ff3c332f xmlns="daea3af1-19a0-4541-a05d-3eee830ac0b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7728143741BF4CB57C396B8F4BC36E" ma:contentTypeVersion="11" ma:contentTypeDescription="Crée un document." ma:contentTypeScope="" ma:versionID="92da6f62dff1987c46a2c69c5f82ba35">
  <xsd:schema xmlns:xsd="http://www.w3.org/2001/XMLSchema" xmlns:xs="http://www.w3.org/2001/XMLSchema" xmlns:p="http://schemas.microsoft.com/office/2006/metadata/properties" xmlns:ns2="daea3af1-19a0-4541-a05d-3eee830ac0b2" xmlns:ns3="4fa32bb7-ee8f-4099-ade5-1ae4faa667e5" targetNamespace="http://schemas.microsoft.com/office/2006/metadata/properties" ma:root="true" ma:fieldsID="c021acadf13b168fcf46f40b59aef759" ns2:_="" ns3:_="">
    <xsd:import namespace="daea3af1-19a0-4541-a05d-3eee830ac0b2"/>
    <xsd:import namespace="4fa32bb7-ee8f-4099-ade5-1ae4faa667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ea3af1-19a0-4541-a05d-3eee830ac0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b6852b9-35b0-41a2-be7e-6ca752a0cb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a32bb7-ee8f-4099-ade5-1ae4faa667e5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40fd69f-f36d-4471-a194-eadaef9fd3fc}" ma:internalName="TaxCatchAll" ma:showField="CatchAllData" ma:web="4fa32bb7-ee8f-4099-ade5-1ae4faa667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8DC8F8-4163-42FD-BE11-501671F25196}">
  <ds:schemaRefs>
    <ds:schemaRef ds:uri="http://schemas.microsoft.com/office/2006/metadata/properties"/>
    <ds:schemaRef ds:uri="http://schemas.microsoft.com/office/infopath/2007/PartnerControls"/>
    <ds:schemaRef ds:uri="4fa32bb7-ee8f-4099-ade5-1ae4faa667e5"/>
    <ds:schemaRef ds:uri="daea3af1-19a0-4541-a05d-3eee830ac0b2"/>
  </ds:schemaRefs>
</ds:datastoreItem>
</file>

<file path=customXml/itemProps2.xml><?xml version="1.0" encoding="utf-8"?>
<ds:datastoreItem xmlns:ds="http://schemas.openxmlformats.org/officeDocument/2006/customXml" ds:itemID="{2DBFE974-B85F-4447-B420-03F6A07355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ea3af1-19a0-4541-a05d-3eee830ac0b2"/>
    <ds:schemaRef ds:uri="4fa32bb7-ee8f-4099-ade5-1ae4faa667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0579B78-77ED-4622-87CA-83D7D83DFE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Grand écran</PresentationFormat>
  <Paragraphs>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Mathilde DREVET</dc:creator>
  <cp:lastModifiedBy>Mathilde DREVET</cp:lastModifiedBy>
  <cp:revision>1</cp:revision>
  <dcterms:created xsi:type="dcterms:W3CDTF">2025-11-26T13:34:48Z</dcterms:created>
  <dcterms:modified xsi:type="dcterms:W3CDTF">2025-11-26T14:37:06Z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0x010100D17728143741BF4CB57C396B8F4BC36E</vt:lpwstr>
  </property>
  <property fmtid="{D5CDD505-2E9C-101B-9397-08002B2CF9AE}" pid="3" name="MediaServiceImageTags">
    <vt:lpwstr/>
  </property>
</Properties>
</file>